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28"/>
  </p:notesMasterIdLst>
  <p:sldIdLst>
    <p:sldId id="3743" r:id="rId3"/>
    <p:sldId id="3750" r:id="rId4"/>
    <p:sldId id="3751" r:id="rId5"/>
    <p:sldId id="3752" r:id="rId6"/>
    <p:sldId id="3753" r:id="rId7"/>
    <p:sldId id="3754" r:id="rId8"/>
    <p:sldId id="3755" r:id="rId9"/>
    <p:sldId id="3756" r:id="rId10"/>
    <p:sldId id="3757" r:id="rId11"/>
    <p:sldId id="3758" r:id="rId12"/>
    <p:sldId id="3759" r:id="rId13"/>
    <p:sldId id="3760" r:id="rId14"/>
    <p:sldId id="3761" r:id="rId15"/>
    <p:sldId id="3762" r:id="rId16"/>
    <p:sldId id="3763" r:id="rId17"/>
    <p:sldId id="3764" r:id="rId18"/>
    <p:sldId id="3765" r:id="rId19"/>
    <p:sldId id="3766" r:id="rId20"/>
    <p:sldId id="3767" r:id="rId21"/>
    <p:sldId id="3768" r:id="rId22"/>
    <p:sldId id="3769" r:id="rId23"/>
    <p:sldId id="3770" r:id="rId24"/>
    <p:sldId id="3771" r:id="rId25"/>
    <p:sldId id="3772" r:id="rId26"/>
    <p:sldId id="3773" r:id="rId2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7"/>
    <p:restoredTop sz="93493"/>
  </p:normalViewPr>
  <p:slideViewPr>
    <p:cSldViewPr snapToGrid="0">
      <p:cViewPr varScale="1">
        <p:scale>
          <a:sx n="105" d="100"/>
          <a:sy n="105" d="100"/>
        </p:scale>
        <p:origin x="2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5/8/25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4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75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86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30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8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76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78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1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35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8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22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94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0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07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9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4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75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6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2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5/8/25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5/8/25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5/8/25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2312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5/8/25</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perforce.com/products/helix-core-apps/merge-diff-tool-p4mer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for-windows.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macromate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888" y="1064015"/>
            <a:ext cx="6590959" cy="5658633"/>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04840" y="3524448"/>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r>
              <a:rPr lang="es-AR" dirty="0">
                <a:solidFill>
                  <a:prstClr val="black"/>
                </a:solidFill>
                <a:latin typeface="Source Sans Pro" panose="020B0503030403020204" pitchFamily="34" charset="0"/>
                <a:ea typeface="Source Sans Pro" panose="020B0503030403020204" pitchFamily="34" charset="0"/>
              </a:rPr>
              <a:t>Microsoft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Trainer</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73647" y="4792530"/>
            <a:ext cx="1052279" cy="1035029"/>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47" y="3524448"/>
            <a:ext cx="1128851" cy="1163764"/>
          </a:xfrm>
          <a:prstGeom prst="rect">
            <a:avLst/>
          </a:prstGeom>
        </p:spPr>
      </p:pic>
      <p:sp>
        <p:nvSpPr>
          <p:cNvPr id="16" name="Title 4">
            <a:extLst>
              <a:ext uri="{FF2B5EF4-FFF2-40B4-BE49-F238E27FC236}">
                <a16:creationId xmlns:a16="http://schemas.microsoft.com/office/drawing/2014/main" id="{D10E52B3-C00D-3F3F-AAD8-BDC678594D68}"/>
              </a:ext>
            </a:extLst>
          </p:cNvPr>
          <p:cNvSpPr txBox="1">
            <a:spLocks/>
          </p:cNvSpPr>
          <p:nvPr/>
        </p:nvSpPr>
        <p:spPr>
          <a:xfrm>
            <a:off x="677047" y="949569"/>
            <a:ext cx="9590081"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Ingeniería de Software III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Trabajos Prácticos 2025</a:t>
            </a:r>
          </a:p>
        </p:txBody>
      </p:sp>
      <p:sp>
        <p:nvSpPr>
          <p:cNvPr id="19" name="Rectángulo 18">
            <a:extLst>
              <a:ext uri="{FF2B5EF4-FFF2-40B4-BE49-F238E27FC236}">
                <a16:creationId xmlns:a16="http://schemas.microsoft.com/office/drawing/2014/main" id="{B1A4DB33-3F27-2444-E5C7-627F14099E66}"/>
              </a:ext>
            </a:extLst>
          </p:cNvPr>
          <p:cNvSpPr/>
          <p:nvPr/>
        </p:nvSpPr>
        <p:spPr>
          <a:xfrm>
            <a:off x="457200" y="293077"/>
            <a:ext cx="1711569" cy="656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460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eval</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ssh-agent</a:t>
            </a:r>
            <a:r>
              <a:rPr lang="es-AR" sz="1050" dirty="0">
                <a:solidFill>
                  <a:schemeClr val="bg2"/>
                </a:solidFill>
                <a:latin typeface="Courier New" panose="02070309020205020404" pitchFamily="49" charset="0"/>
                <a:cs typeface="Courier New" panose="02070309020205020404" pitchFamily="49" charset="0"/>
              </a:rPr>
              <a:t> -s)"</a:t>
            </a: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ssh-add</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88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124969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86218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27449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403895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83745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74132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46835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728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3200" b="1" i="0" u="none" strike="noStrike" kern="1200" cap="none" spc="0" normalizeH="0" baseline="0" noProof="0" dirty="0">
                <a:ln>
                  <a:noFill/>
                </a:ln>
                <a:solidFill>
                  <a:srgbClr val="FFFFFF"/>
                </a:solidFill>
                <a:effectLst/>
                <a:uLnTx/>
                <a:uFillTx/>
                <a:latin typeface="Raleway" pitchFamily="2" charset="77"/>
                <a:ea typeface="+mn-ea"/>
                <a:cs typeface="+mn-cs"/>
              </a:rPr>
              <a:t>TP 01: GIT Básico</a:t>
            </a:r>
          </a:p>
        </p:txBody>
      </p:sp>
    </p:spTree>
    <p:extLst>
      <p:ext uri="{BB962C8B-B14F-4D97-AF65-F5344CB8AC3E}">
        <p14:creationId xmlns:p14="http://schemas.microsoft.com/office/powerpoint/2010/main" val="74092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6735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3984834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154512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89366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058380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17643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68107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205245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348396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145664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1327532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357737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631305014"/>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2308</Words>
  <Application>Microsoft Macintosh PowerPoint</Application>
  <PresentationFormat>Panorámica</PresentationFormat>
  <Paragraphs>316</Paragraphs>
  <Slides>25</Slides>
  <Notes>24</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25</vt:i4>
      </vt:variant>
    </vt:vector>
  </HeadingPairs>
  <TitlesOfParts>
    <vt:vector size="34" baseType="lpstr">
      <vt:lpstr>Arial</vt:lpstr>
      <vt:lpstr>Calibri</vt:lpstr>
      <vt:lpstr>Calibri Light</vt:lpstr>
      <vt:lpstr>Courier New</vt:lpstr>
      <vt:lpstr>Raleway</vt:lpstr>
      <vt:lpstr>Segoe UI Semibold</vt:lpstr>
      <vt:lpstr>Source Sans Pro</vt:lpstr>
      <vt:lpstr>Plum</vt:lpstr>
      <vt:lpstr>Tema de Office</vt:lpstr>
      <vt:lpstr>Presentación de PowerPoint</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Clave SSH</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17</cp:revision>
  <dcterms:created xsi:type="dcterms:W3CDTF">2023-07-26T11:00:04Z</dcterms:created>
  <dcterms:modified xsi:type="dcterms:W3CDTF">2025-08-05T08:41:58Z</dcterms:modified>
</cp:coreProperties>
</file>